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60" r:id="rId5"/>
    <p:sldId id="264" r:id="rId6"/>
    <p:sldId id="259" r:id="rId7"/>
    <p:sldId id="261" r:id="rId8"/>
    <p:sldId id="262" r:id="rId9"/>
  </p:sldIdLst>
  <p:sldSz cx="12192000" cy="6858000"/>
  <p:notesSz cx="6858000" cy="9144000"/>
  <p:defaultTextStyle>
    <a:defPPr>
      <a:defRPr lang="en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7FBFE"/>
    <a:srgbClr val="CB9813"/>
    <a:srgbClr val="FAB91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0"/>
    <p:restoredTop sz="95814"/>
  </p:normalViewPr>
  <p:slideViewPr>
    <p:cSldViewPr snapToGrid="0" snapToObjects="1">
      <p:cViewPr varScale="1">
        <p:scale>
          <a:sx n="112" d="100"/>
          <a:sy n="112" d="100"/>
        </p:scale>
        <p:origin x="43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F281163A-9AAD-CD45-B4AF-FDFE4F21AF2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B090732-A618-5A4E-A537-64A4B51DBFB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18408" y="1324244"/>
            <a:ext cx="5962402" cy="2387600"/>
          </a:xfrm>
        </p:spPr>
        <p:txBody>
          <a:bodyPr anchor="b"/>
          <a:lstStyle>
            <a:lvl1pPr algn="l">
              <a:defRPr sz="6000">
                <a:solidFill>
                  <a:srgbClr val="CB981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dirty="0"/>
              <a:t>Click to edit Master title style</a:t>
            </a:r>
            <a:endParaRPr lang="en-UA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9B81846-9D9A-1D48-92A5-021FC167EB3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18408" y="3803919"/>
            <a:ext cx="5962402" cy="1655762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DB87F3-D628-A44F-8A71-6B5B8A4DF1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0EA87-86B7-834A-A87D-CEE75A2A3BFC}" type="datetimeFigureOut">
              <a:rPr lang="en-UA" smtClean="0"/>
              <a:t>09/13/2025</a:t>
            </a:fld>
            <a:endParaRPr lang="en-U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191E38-62B0-8045-9769-C5AE194EE3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62D7D1-E196-7F41-90C4-8E5B6201AE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AC70D-ECCF-4241-A93A-8AFA3630B14E}" type="slidenum">
              <a:rPr lang="en-UA" smtClean="0"/>
              <a:t>‹#›</a:t>
            </a:fld>
            <a:endParaRPr lang="en-UA"/>
          </a:p>
        </p:txBody>
      </p:sp>
    </p:spTree>
    <p:extLst>
      <p:ext uri="{BB962C8B-B14F-4D97-AF65-F5344CB8AC3E}">
        <p14:creationId xmlns:p14="http://schemas.microsoft.com/office/powerpoint/2010/main" val="11603693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09C6D8-FAE2-CB48-B6AF-5991450103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C2E4046-1F2A-4549-875D-8B6B8B32A56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7EC362-F507-E74D-A2C6-C5E7696D8F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0EA87-86B7-834A-A87D-CEE75A2A3BFC}" type="datetimeFigureOut">
              <a:rPr lang="en-UA" smtClean="0"/>
              <a:t>09/13/2025</a:t>
            </a:fld>
            <a:endParaRPr lang="en-U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67D965-AD9F-644D-9131-2745EC3115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5CBF72-9E7A-C148-95AB-B935E67E5B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AC70D-ECCF-4241-A93A-8AFA3630B14E}" type="slidenum">
              <a:rPr lang="en-UA" smtClean="0"/>
              <a:t>‹#›</a:t>
            </a:fld>
            <a:endParaRPr lang="en-UA"/>
          </a:p>
        </p:txBody>
      </p:sp>
    </p:spTree>
    <p:extLst>
      <p:ext uri="{BB962C8B-B14F-4D97-AF65-F5344CB8AC3E}">
        <p14:creationId xmlns:p14="http://schemas.microsoft.com/office/powerpoint/2010/main" val="17830838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546FE51-5627-FC4A-A9A8-42553B4EA8A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EB8741F-A682-2943-9C3F-0EF5CE5ECCB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86AE9C-D32B-0741-85DC-E155CB25F8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0EA87-86B7-834A-A87D-CEE75A2A3BFC}" type="datetimeFigureOut">
              <a:rPr lang="en-UA" smtClean="0"/>
              <a:t>09/13/2025</a:t>
            </a:fld>
            <a:endParaRPr lang="en-U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D3E463-3A1C-6143-A147-7218C72CC7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8D7D94-A99D-EB42-9BD5-192CF60154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AC70D-ECCF-4241-A93A-8AFA3630B14E}" type="slidenum">
              <a:rPr lang="en-UA" smtClean="0"/>
              <a:t>‹#›</a:t>
            </a:fld>
            <a:endParaRPr lang="en-UA"/>
          </a:p>
        </p:txBody>
      </p:sp>
    </p:spTree>
    <p:extLst>
      <p:ext uri="{BB962C8B-B14F-4D97-AF65-F5344CB8AC3E}">
        <p14:creationId xmlns:p14="http://schemas.microsoft.com/office/powerpoint/2010/main" val="35334044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C57925-613C-8F4C-898F-6D8E28BAE6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9E8AEF-A169-0A42-A7FC-B7BFA281F69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D3F5BF-3B8F-A441-9A1E-787664CE8B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0EA87-86B7-834A-A87D-CEE75A2A3BFC}" type="datetimeFigureOut">
              <a:rPr lang="en-UA" smtClean="0"/>
              <a:t>09/13/2025</a:t>
            </a:fld>
            <a:endParaRPr lang="en-U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290D71-0132-B74F-AD43-4E63924C47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644F60-AD23-9B4A-85BC-49CF6F6F9B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AC70D-ECCF-4241-A93A-8AFA3630B14E}" type="slidenum">
              <a:rPr lang="en-UA" smtClean="0"/>
              <a:t>‹#›</a:t>
            </a:fld>
            <a:endParaRPr lang="en-UA"/>
          </a:p>
        </p:txBody>
      </p:sp>
    </p:spTree>
    <p:extLst>
      <p:ext uri="{BB962C8B-B14F-4D97-AF65-F5344CB8AC3E}">
        <p14:creationId xmlns:p14="http://schemas.microsoft.com/office/powerpoint/2010/main" val="40622040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BCD35F-2DE7-044D-9304-4D0E27C6BC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1B14C52-09E4-0142-8C93-9205AFB926A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760AB2-67FE-C342-BEE5-51174E49F5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0EA87-86B7-834A-A87D-CEE75A2A3BFC}" type="datetimeFigureOut">
              <a:rPr lang="en-UA" smtClean="0"/>
              <a:t>09/13/2025</a:t>
            </a:fld>
            <a:endParaRPr lang="en-U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7DFC55-2E13-584D-9D9C-483FA11642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A4BBE1-4D03-1848-9FAF-D2A30348A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AC70D-ECCF-4241-A93A-8AFA3630B14E}" type="slidenum">
              <a:rPr lang="en-UA" smtClean="0"/>
              <a:t>‹#›</a:t>
            </a:fld>
            <a:endParaRPr lang="en-UA"/>
          </a:p>
        </p:txBody>
      </p:sp>
    </p:spTree>
    <p:extLst>
      <p:ext uri="{BB962C8B-B14F-4D97-AF65-F5344CB8AC3E}">
        <p14:creationId xmlns:p14="http://schemas.microsoft.com/office/powerpoint/2010/main" val="3236431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B897D9-C720-FB4C-99A6-E445499FCB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DFFF7A-6894-C343-8B2B-8CFB6B39639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A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011E1F2-BB81-C84C-8A0E-597E1D6BD79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A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0CFDE69-843F-2F45-A01D-7A6455D9A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0EA87-86B7-834A-A87D-CEE75A2A3BFC}" type="datetimeFigureOut">
              <a:rPr lang="en-UA" smtClean="0"/>
              <a:t>09/13/2025</a:t>
            </a:fld>
            <a:endParaRPr lang="en-U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81EC541-CB0F-1447-A506-BD02C21E48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42364D8-2F86-5249-AC00-826CF62D65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AC70D-ECCF-4241-A93A-8AFA3630B14E}" type="slidenum">
              <a:rPr lang="en-UA" smtClean="0"/>
              <a:t>‹#›</a:t>
            </a:fld>
            <a:endParaRPr lang="en-UA"/>
          </a:p>
        </p:txBody>
      </p:sp>
    </p:spTree>
    <p:extLst>
      <p:ext uri="{BB962C8B-B14F-4D97-AF65-F5344CB8AC3E}">
        <p14:creationId xmlns:p14="http://schemas.microsoft.com/office/powerpoint/2010/main" val="23777764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39618-D58A-3E49-8DBF-D185F900F3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DA3A620-4AFC-9442-A00C-5510DF8CADA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734134F-3AB2-EB41-8F58-E4D3BED981D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A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BA31031-5110-B148-9012-2884EAD3579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811604A-9105-DF44-B650-A1CDCA6DC60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A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9653A2E-AE44-7C4F-AD8A-5F36F9C07D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0EA87-86B7-834A-A87D-CEE75A2A3BFC}" type="datetimeFigureOut">
              <a:rPr lang="en-UA" smtClean="0"/>
              <a:t>09/13/2025</a:t>
            </a:fld>
            <a:endParaRPr lang="en-UA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80CA3C9-D689-5B43-8F60-5DE3EB385E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A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E1D2C46-9E97-CA48-B838-A1DDA3155A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AC70D-ECCF-4241-A93A-8AFA3630B14E}" type="slidenum">
              <a:rPr lang="en-UA" smtClean="0"/>
              <a:t>‹#›</a:t>
            </a:fld>
            <a:endParaRPr lang="en-UA"/>
          </a:p>
        </p:txBody>
      </p:sp>
    </p:spTree>
    <p:extLst>
      <p:ext uri="{BB962C8B-B14F-4D97-AF65-F5344CB8AC3E}">
        <p14:creationId xmlns:p14="http://schemas.microsoft.com/office/powerpoint/2010/main" val="21590849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115520-22D4-3640-9D6F-597D86B978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A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90402F3-0F1B-F04F-8083-FE485CB3E6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0EA87-86B7-834A-A87D-CEE75A2A3BFC}" type="datetimeFigureOut">
              <a:rPr lang="en-UA" smtClean="0"/>
              <a:t>09/13/2025</a:t>
            </a:fld>
            <a:endParaRPr lang="en-UA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FBE8DC6-F039-8F4F-B92C-661E778DE4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A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CA092C0-3DBB-0C4D-B089-D6C4E4BC8A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AC70D-ECCF-4241-A93A-8AFA3630B14E}" type="slidenum">
              <a:rPr lang="en-UA" smtClean="0"/>
              <a:t>‹#›</a:t>
            </a:fld>
            <a:endParaRPr lang="en-UA"/>
          </a:p>
        </p:txBody>
      </p:sp>
    </p:spTree>
    <p:extLst>
      <p:ext uri="{BB962C8B-B14F-4D97-AF65-F5344CB8AC3E}">
        <p14:creationId xmlns:p14="http://schemas.microsoft.com/office/powerpoint/2010/main" val="17562361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39A5E4A-1220-D446-BFF2-E1B1A29E5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0EA87-86B7-834A-A87D-CEE75A2A3BFC}" type="datetimeFigureOut">
              <a:rPr lang="en-UA" smtClean="0"/>
              <a:t>09/13/2025</a:t>
            </a:fld>
            <a:endParaRPr lang="en-UA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5B970E6-167F-3A4C-9E6F-0D0471B4F7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A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A790E22-C2AC-9449-9D85-E56E7D2FAB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AC70D-ECCF-4241-A93A-8AFA3630B14E}" type="slidenum">
              <a:rPr lang="en-UA" smtClean="0"/>
              <a:t>‹#›</a:t>
            </a:fld>
            <a:endParaRPr lang="en-UA"/>
          </a:p>
        </p:txBody>
      </p:sp>
    </p:spTree>
    <p:extLst>
      <p:ext uri="{BB962C8B-B14F-4D97-AF65-F5344CB8AC3E}">
        <p14:creationId xmlns:p14="http://schemas.microsoft.com/office/powerpoint/2010/main" val="14265945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090BD6-680C-F145-A915-786F60844F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718EA1-3EA0-D141-8A9E-4B0E2D1CB9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25F6717-0AE9-A949-B7AD-CBBECBA1023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CC583AA-572B-E44C-BA53-CC26402E64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0EA87-86B7-834A-A87D-CEE75A2A3BFC}" type="datetimeFigureOut">
              <a:rPr lang="en-UA" smtClean="0"/>
              <a:t>09/13/2025</a:t>
            </a:fld>
            <a:endParaRPr lang="en-U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1C6B4A8-79E2-0A42-BF1C-E322E051C1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AC163C5-04D9-D149-B649-5C57AA533D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AC70D-ECCF-4241-A93A-8AFA3630B14E}" type="slidenum">
              <a:rPr lang="en-UA" smtClean="0"/>
              <a:t>‹#›</a:t>
            </a:fld>
            <a:endParaRPr lang="en-UA"/>
          </a:p>
        </p:txBody>
      </p:sp>
    </p:spTree>
    <p:extLst>
      <p:ext uri="{BB962C8B-B14F-4D97-AF65-F5344CB8AC3E}">
        <p14:creationId xmlns:p14="http://schemas.microsoft.com/office/powerpoint/2010/main" val="26433534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E19A20-09BC-224C-966B-185E6E82F1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A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1DE4764-B322-6D45-9B1F-7B7BC65DD67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87ABEFD-5A6F-8643-923F-DEFDD3EE0D3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11069A7-6823-6749-A5A0-441D113371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0EA87-86B7-834A-A87D-CEE75A2A3BFC}" type="datetimeFigureOut">
              <a:rPr lang="en-UA" smtClean="0"/>
              <a:t>09/13/2025</a:t>
            </a:fld>
            <a:endParaRPr lang="en-U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65EFE2E-5D71-494E-B417-95968039D2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F9D1E64-6BCA-7947-AE30-65C339C3FA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AC70D-ECCF-4241-A93A-8AFA3630B14E}" type="slidenum">
              <a:rPr lang="en-UA" smtClean="0"/>
              <a:t>‹#›</a:t>
            </a:fld>
            <a:endParaRPr lang="en-UA"/>
          </a:p>
        </p:txBody>
      </p:sp>
    </p:spTree>
    <p:extLst>
      <p:ext uri="{BB962C8B-B14F-4D97-AF65-F5344CB8AC3E}">
        <p14:creationId xmlns:p14="http://schemas.microsoft.com/office/powerpoint/2010/main" val="7636161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83945941-387D-394B-AB4A-8F41333371CA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78F7AC8-1812-A049-A6C6-68DF811684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794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A05E004-3B16-8247-A495-FDDBB5542DE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B16F0A-2448-D74F-A923-12E842E6438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B0EA87-86B7-834A-A87D-CEE75A2A3BFC}" type="datetimeFigureOut">
              <a:rPr lang="en-UA" smtClean="0"/>
              <a:t>09/13/2025</a:t>
            </a:fld>
            <a:endParaRPr lang="en-U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1F9B30-A15F-DA40-8258-123C4CBC7DC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901F1E-3986-CD43-A0EB-5C56A273E0D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2AC70D-ECCF-4241-A93A-8AFA3630B14E}" type="slidenum">
              <a:rPr lang="en-UA" smtClean="0"/>
              <a:t>‹#›</a:t>
            </a:fld>
            <a:endParaRPr lang="en-UA"/>
          </a:p>
        </p:txBody>
      </p:sp>
    </p:spTree>
    <p:extLst>
      <p:ext uri="{BB962C8B-B14F-4D97-AF65-F5344CB8AC3E}">
        <p14:creationId xmlns:p14="http://schemas.microsoft.com/office/powerpoint/2010/main" val="38882474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5" Type="http://schemas.microsoft.com/office/2007/relationships/hdphoto" Target="../media/hdphoto3.wdp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5" Type="http://schemas.microsoft.com/office/2007/relationships/hdphoto" Target="../media/hdphoto5.wdp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7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8.wdp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36A8F9-4B70-7344-BB17-971292C493F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13305" y="1692106"/>
            <a:ext cx="5962402" cy="2387600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rgbClr val="002060"/>
                </a:solidFill>
              </a:rPr>
              <a:t>МО учителей информатики</a:t>
            </a:r>
            <a:endParaRPr lang="en-UA" b="1" dirty="0">
              <a:solidFill>
                <a:srgbClr val="002060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17B0B40-7554-4F48-967E-E248A4DDE85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98298" y="4329437"/>
            <a:ext cx="5962402" cy="1655762"/>
          </a:xfrm>
        </p:spPr>
        <p:txBody>
          <a:bodyPr/>
          <a:lstStyle/>
          <a:p>
            <a:pPr algn="r"/>
            <a:r>
              <a:rPr lang="ru-RU" dirty="0" smtClean="0"/>
              <a:t>Апрель 2025</a:t>
            </a:r>
            <a:endParaRPr lang="ru-RU" dirty="0"/>
          </a:p>
          <a:p>
            <a:pPr algn="r"/>
            <a:endParaRPr lang="en-UA" dirty="0"/>
          </a:p>
        </p:txBody>
      </p:sp>
    </p:spTree>
    <p:extLst>
      <p:ext uri="{BB962C8B-B14F-4D97-AF65-F5344CB8AC3E}">
        <p14:creationId xmlns:p14="http://schemas.microsoft.com/office/powerpoint/2010/main" val="942250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7276" y="513118"/>
            <a:ext cx="10515600" cy="779463"/>
          </a:xfrm>
        </p:spPr>
        <p:txBody>
          <a:bodyPr>
            <a:noAutofit/>
          </a:bodyPr>
          <a:lstStyle/>
          <a:p>
            <a:pPr algn="ctr"/>
            <a:r>
              <a:rPr lang="ru-RU" sz="4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Система оценивания </a:t>
            </a:r>
            <a:br>
              <a:rPr lang="ru-RU" sz="4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уроках информатики</a:t>
            </a:r>
            <a:endParaRPr lang="ru-RU" sz="4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31227" y="1702676"/>
            <a:ext cx="5064286" cy="474866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29781" y="3783725"/>
            <a:ext cx="7775662" cy="28788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96058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29699" t="13156" r="27366" b="14700"/>
          <a:stretch/>
        </p:blipFill>
        <p:spPr>
          <a:xfrm>
            <a:off x="2343806" y="84082"/>
            <a:ext cx="7031421" cy="66459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5160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7351" y="168167"/>
            <a:ext cx="5076496" cy="652692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17023" y="168167"/>
            <a:ext cx="5874230" cy="65269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5249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27595" t="9081" r="25763" b="5038"/>
          <a:stretch/>
        </p:blipFill>
        <p:spPr>
          <a:xfrm>
            <a:off x="136634" y="73574"/>
            <a:ext cx="5906087" cy="6117019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29164" t="10569" r="26379" b="6605"/>
          <a:stretch/>
        </p:blipFill>
        <p:spPr>
          <a:xfrm>
            <a:off x="6156302" y="578069"/>
            <a:ext cx="5857024" cy="61380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2210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8882" y="1198178"/>
            <a:ext cx="10712449" cy="5065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9288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93682" y="588579"/>
            <a:ext cx="10177035" cy="53918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3694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6026" y="0"/>
            <a:ext cx="10247588" cy="66838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5416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33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F9B810"/>
      </a:accent1>
      <a:accent2>
        <a:srgbClr val="6C7074"/>
      </a:accent2>
      <a:accent3>
        <a:srgbClr val="BBA894"/>
      </a:accent3>
      <a:accent4>
        <a:srgbClr val="FFC000"/>
      </a:accent4>
      <a:accent5>
        <a:srgbClr val="8B6539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706</TotalTime>
  <Words>7</Words>
  <Application>Microsoft Office PowerPoint</Application>
  <PresentationFormat>Широкоэкранный</PresentationFormat>
  <Paragraphs>3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МО учителей информатики</vt:lpstr>
      <vt:lpstr>Система оценивания  на уроках информатики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Microsoft Office User</dc:creator>
  <cp:lastModifiedBy>Запрягаев Руслан Алексеевич</cp:lastModifiedBy>
  <cp:revision>30</cp:revision>
  <dcterms:created xsi:type="dcterms:W3CDTF">2023-02-11T11:38:42Z</dcterms:created>
  <dcterms:modified xsi:type="dcterms:W3CDTF">2025-09-13T04:01:44Z</dcterms:modified>
</cp:coreProperties>
</file>